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38" d="100"/>
          <a:sy n="38" d="100"/>
        </p:scale>
        <p:origin x="-1410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media/image1.wmf>
</file>

<file path=ppt/media/image2.wmf>
</file>

<file path=ppt/media/image3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540F2-1396-449D-913B-E942AB63BA91}" type="datetimeFigureOut">
              <a:rPr lang="en-US" smtClean="0"/>
              <a:t>8/28/2013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7BC760-DBF1-4988-92D8-0D46E89F4A3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oleObject" Target="../embeddings/oleObject3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Video File Here</a:t>
            </a:r>
            <a:endParaRPr lang="en-US" dirty="0"/>
          </a:p>
        </p:txBody>
      </p:sp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2438400" y="838200"/>
          <a:ext cx="4800600" cy="2382714"/>
        </p:xfrm>
        <a:graphic>
          <a:graphicData uri="http://schemas.openxmlformats.org/presentationml/2006/ole">
            <p:oleObj spid="_x0000_s1026" name="Packager Shell Object" showAsIcon="1" r:id="rId3" imgW="2261160" imgH="685800" progId="Package">
              <p:embed/>
            </p:oleObj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  Audio File Here</a:t>
            </a:r>
            <a:endParaRPr lang="en-US" dirty="0"/>
          </a:p>
        </p:txBody>
      </p:sp>
      <p:graphicFrame>
        <p:nvGraphicFramePr>
          <p:cNvPr id="2051" name="Object 3"/>
          <p:cNvGraphicFramePr>
            <a:graphicFrameLocks noChangeAspect="1"/>
          </p:cNvGraphicFramePr>
          <p:nvPr/>
        </p:nvGraphicFramePr>
        <p:xfrm>
          <a:off x="1066800" y="2743200"/>
          <a:ext cx="5410200" cy="685800"/>
        </p:xfrm>
        <a:graphic>
          <a:graphicData uri="http://schemas.openxmlformats.org/presentationml/2006/ole">
            <p:oleObj spid="_x0000_s2051" name="Packager Shell Object" showAsIcon="1" r:id="rId3" imgW="2375280" imgH="685800" progId="Package">
              <p:embed/>
            </p:oleObj>
          </a:graphicData>
        </a:graphic>
      </p:graphicFrame>
      <p:graphicFrame>
        <p:nvGraphicFramePr>
          <p:cNvPr id="2053" name="Object 5"/>
          <p:cNvGraphicFramePr>
            <a:graphicFrameLocks noChangeAspect="1"/>
          </p:cNvGraphicFramePr>
          <p:nvPr/>
        </p:nvGraphicFramePr>
        <p:xfrm>
          <a:off x="3733800" y="3987800"/>
          <a:ext cx="2374900" cy="685800"/>
        </p:xfrm>
        <a:graphic>
          <a:graphicData uri="http://schemas.openxmlformats.org/presentationml/2006/ole">
            <p:oleObj spid="_x0000_s2053" name="Packager Shell Object" showAsIcon="1" r:id="rId4" imgW="2375280" imgH="685800" progId="Package">
              <p:embed/>
            </p:oleObj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</Words>
  <Application>Microsoft Office PowerPoint</Application>
  <PresentationFormat>On-screen Show (4:3)</PresentationFormat>
  <Paragraphs>2</Paragraphs>
  <Slides>2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4" baseType="lpstr">
      <vt:lpstr>Office Theme</vt:lpstr>
      <vt:lpstr>Package</vt:lpstr>
      <vt:lpstr>Slide 1</vt:lpstr>
      <vt:lpstr>Slide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admin</cp:lastModifiedBy>
  <cp:revision>10</cp:revision>
  <dcterms:created xsi:type="dcterms:W3CDTF">2013-08-28T11:29:31Z</dcterms:created>
  <dcterms:modified xsi:type="dcterms:W3CDTF">2013-08-28T11:35:50Z</dcterms:modified>
</cp:coreProperties>
</file>

<file path=docProps/thumbnail.jpeg>
</file>